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42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 autoAdjust="0"/>
    <p:restoredTop sz="94660"/>
  </p:normalViewPr>
  <p:slideViewPr>
    <p:cSldViewPr snapToGrid="0">
      <p:cViewPr>
        <p:scale>
          <a:sx n="125" d="100"/>
          <a:sy n="125" d="100"/>
        </p:scale>
        <p:origin x="2502" y="2358"/>
      </p:cViewPr>
      <p:guideLst>
        <p:guide orient="horz" pos="3506"/>
        <p:guide pos="6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628F-C973-49E5-B39C-BC688092A57C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1240-42F1-4C04-8F73-D89FE285D8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30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240-42F1-4C04-8F73-D89FE285D84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96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240-42F1-4C04-8F73-D89FE285D84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96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240-42F1-4C04-8F73-D89FE285D84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96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1240-42F1-4C04-8F73-D89FE285D84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96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636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934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758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94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15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698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39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08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0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11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72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832-77FC-4349-AE05-D4BE6322C8FB}" type="datetimeFigureOut">
              <a:rPr lang="en-ZA" smtClean="0"/>
              <a:t>2015/06/11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561-1720-4087-B3D6-5994AD58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570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1314450"/>
            <a:chOff x="0" y="0"/>
            <a:chExt cx="12192000" cy="1314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96400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3025" y="0"/>
              <a:ext cx="3228975" cy="13144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559420" y="0"/>
            <a:ext cx="563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dirty="0" smtClean="0">
              <a:solidFill>
                <a:schemeClr val="bg1"/>
              </a:solidFill>
            </a:endParaRPr>
          </a:p>
          <a:p>
            <a:pPr algn="r"/>
            <a:r>
              <a:rPr lang="en-ZA" sz="2800" dirty="0" smtClean="0">
                <a:solidFill>
                  <a:schemeClr val="bg1"/>
                </a:solidFill>
              </a:rPr>
              <a:t>Department of Chemical Engineering</a:t>
            </a:r>
            <a:endParaRPr lang="en-ZA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450"/>
            <a:ext cx="12192000" cy="514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705461" y="1389062"/>
            <a:ext cx="3486539" cy="365125"/>
          </a:xfrm>
        </p:spPr>
        <p:txBody>
          <a:bodyPr/>
          <a:lstStyle/>
          <a:p>
            <a:pPr algn="r"/>
            <a:fld id="{3861D314-F87E-4465-BB2D-8123B747A854}" type="datetime2">
              <a:rPr lang="en-ZA" smtClean="0">
                <a:solidFill>
                  <a:schemeClr val="bg1"/>
                </a:solidFill>
              </a:rPr>
              <a:pPr algn="r"/>
              <a:t>Thursday, 11 June 2015</a:t>
            </a:fld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4289" y="18139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chemeClr val="accent1">
                    <a:lumMod val="50000"/>
                  </a:schemeClr>
                </a:solidFill>
              </a:rPr>
              <a:t>Congratulations to our PhD-graduates</a:t>
            </a:r>
            <a:endParaRPr lang="en-Z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2243" y="5132388"/>
            <a:ext cx="269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Noko</a:t>
            </a:r>
            <a:r>
              <a:rPr lang="en-GB" sz="3200" dirty="0" smtClean="0"/>
              <a:t> </a:t>
            </a:r>
            <a:r>
              <a:rPr lang="en-GB" sz="3200" dirty="0" err="1"/>
              <a:t>Ngoepe</a:t>
            </a:r>
            <a:endParaRPr lang="en-Z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utoShape 4" descr="https://vula.uct.ac.za/portal/tool/906043f2-56b3-4f81-a75e-955637268ca0/ParticipantImageServlet.prf?photo=nbhdor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Doreen Naba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oreen Nabah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0" y="2969392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vula.uct.ac.za/portal/tool/906043f2-56b3-4f81-a75e-955637268ca0/ParticipantImageServlet.prf?photo=0f6432a0-4d0c-4229-b1e7-dd695adc56e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-24583" y="5139055"/>
            <a:ext cx="28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chemeClr val="tx2">
                    <a:lumMod val="50000"/>
                  </a:schemeClr>
                </a:solidFill>
              </a:rPr>
              <a:t>Doreen Nabaho</a:t>
            </a:r>
            <a:endParaRPr lang="en-Z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24407" y="5132388"/>
            <a:ext cx="2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Margreth Tadie</a:t>
            </a:r>
            <a:endParaRPr lang="en-Z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77" y="2976637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05747" y="5132388"/>
            <a:ext cx="545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/>
              <a:t>Pat</a:t>
            </a:r>
          </a:p>
          <a:p>
            <a:pPr algn="ctr"/>
            <a:r>
              <a:rPr lang="en-ZA" sz="3200" dirty="0" err="1" smtClean="0"/>
              <a:t>Thirunavukkarasu</a:t>
            </a:r>
            <a:r>
              <a:rPr lang="en-ZA" sz="3200" dirty="0" smtClean="0"/>
              <a:t> </a:t>
            </a:r>
            <a:r>
              <a:rPr lang="en-ZA" sz="3200" dirty="0" err="1" smtClean="0"/>
              <a:t>Pathmathas</a:t>
            </a:r>
            <a:endParaRPr lang="en-Z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01227921\AppData\Local\Microsoft\Windows\Temporary Internet Files\Content.Outlook\LJM4SL5B\nok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04" y="2972388"/>
            <a:ext cx="14686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1227921\AppData\Local\Microsoft\Windows\Temporary Internet Files\Content.Outlook\LJM4SL5B\pa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92" y="2964768"/>
            <a:ext cx="16156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0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1314450"/>
            <a:chOff x="0" y="0"/>
            <a:chExt cx="12192000" cy="1314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96400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3025" y="0"/>
              <a:ext cx="3228975" cy="13144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559420" y="0"/>
            <a:ext cx="563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dirty="0" smtClean="0">
              <a:solidFill>
                <a:schemeClr val="bg1"/>
              </a:solidFill>
            </a:endParaRPr>
          </a:p>
          <a:p>
            <a:pPr algn="r"/>
            <a:r>
              <a:rPr lang="en-ZA" sz="2800" dirty="0" smtClean="0">
                <a:solidFill>
                  <a:schemeClr val="bg1"/>
                </a:solidFill>
              </a:rPr>
              <a:t>Department of Chemical Engineering</a:t>
            </a:r>
            <a:endParaRPr lang="en-ZA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450"/>
            <a:ext cx="12192000" cy="514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705461" y="1389062"/>
            <a:ext cx="3486539" cy="365125"/>
          </a:xfrm>
        </p:spPr>
        <p:txBody>
          <a:bodyPr/>
          <a:lstStyle/>
          <a:p>
            <a:pPr algn="r"/>
            <a:fld id="{3861D314-F87E-4465-BB2D-8123B747A854}" type="datetime2">
              <a:rPr lang="en-ZA" smtClean="0">
                <a:solidFill>
                  <a:schemeClr val="bg1"/>
                </a:solidFill>
              </a:rPr>
              <a:pPr algn="r"/>
              <a:t>Thursday, 11 June 2015</a:t>
            </a:fld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139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chemeClr val="accent1">
                    <a:lumMod val="50000"/>
                  </a:schemeClr>
                </a:solidFill>
              </a:rPr>
              <a:t>Congratulations to our MSc-graduates</a:t>
            </a:r>
            <a:endParaRPr lang="en-Z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668" y="4099281"/>
            <a:ext cx="323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Tapiwa</a:t>
            </a:r>
            <a:r>
              <a:rPr lang="en-GB" sz="2400" dirty="0"/>
              <a:t> </a:t>
            </a:r>
            <a:r>
              <a:rPr lang="en-GB" sz="2400" dirty="0" err="1" smtClean="0"/>
              <a:t>Chivengwa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utoShape 4" descr="https://vula.uct.ac.za/portal/tool/906043f2-56b3-4f81-a75e-955637268ca0/ParticipantImageServlet.prf?photo=nbhdor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Doreen Naba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oreen Nabah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vula.uct.ac.za/portal/tool/906043f2-56b3-4f81-a75e-955637268ca0/ParticipantImageServlet.prf?photo=chvtap00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01599" y="6298840"/>
            <a:ext cx="27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Jo-Anne Crimes  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utoShape 6" descr="https://vula.uct.ac.za/portal/tool/906043f2-56b3-4f81-a75e-955637268ca0/ParticipantImageServlet.prf?photo=4490acef-e723-4a9e-8e72-345d0189b5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87" y="2562084"/>
            <a:ext cx="144486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73308" y="4106870"/>
            <a:ext cx="25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Darin Dickson  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9203" y="4106870"/>
            <a:ext cx="25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Vuyiswa</a:t>
            </a:r>
            <a:r>
              <a:rPr lang="en-GB" sz="2400" dirty="0" smtClean="0"/>
              <a:t> </a:t>
            </a:r>
            <a:r>
              <a:rPr lang="en-GB" sz="2400" dirty="0" err="1"/>
              <a:t>Dube</a:t>
            </a:r>
            <a:r>
              <a:rPr lang="en-GB" sz="2400" dirty="0"/>
              <a:t>  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7" y="2562084"/>
            <a:ext cx="135938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https://vula.uct.ac.za/portal/tool/906043f2-56b3-4f81-a75e-955637268ca0/ParticipantImageServlet.prf?photo=3cada778-353a-48ac-a7c7-183c45e1e6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94" y="4758729"/>
            <a:ext cx="149999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86469" y="6298840"/>
            <a:ext cx="22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/>
              <a:t>Dirren</a:t>
            </a:r>
            <a:r>
              <a:rPr lang="en-GB" sz="2400" dirty="0"/>
              <a:t> </a:t>
            </a:r>
            <a:r>
              <a:rPr lang="en-GB" sz="2400" dirty="0" smtClean="0"/>
              <a:t>Govender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06644" y="4105188"/>
            <a:ext cx="197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/>
              <a:t>Onyinye</a:t>
            </a:r>
            <a:r>
              <a:rPr lang="en-GB" sz="2400" dirty="0"/>
              <a:t> </a:t>
            </a:r>
            <a:r>
              <a:rPr lang="en-GB" sz="2400" dirty="0" err="1"/>
              <a:t>Iroala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262" y="6303603"/>
            <a:ext cx="27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Zethu</a:t>
            </a:r>
            <a:r>
              <a:rPr lang="en-GB" sz="2400" dirty="0"/>
              <a:t> </a:t>
            </a:r>
            <a:r>
              <a:rPr lang="en-GB" sz="2400" dirty="0" smtClean="0"/>
              <a:t>Dlamini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9" y="4756528"/>
            <a:ext cx="134144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072912" y="6300730"/>
            <a:ext cx="304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Fadzai Kadzinga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1" y="2561475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1" y="4757370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65" y="4761750"/>
            <a:ext cx="162482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20" y="2552700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8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1314450"/>
            <a:chOff x="0" y="0"/>
            <a:chExt cx="12192000" cy="1314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96400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3025" y="0"/>
              <a:ext cx="3228975" cy="13144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559420" y="0"/>
            <a:ext cx="563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dirty="0" smtClean="0">
              <a:solidFill>
                <a:schemeClr val="bg1"/>
              </a:solidFill>
            </a:endParaRPr>
          </a:p>
          <a:p>
            <a:pPr algn="r"/>
            <a:r>
              <a:rPr lang="en-ZA" sz="2800" dirty="0" smtClean="0">
                <a:solidFill>
                  <a:schemeClr val="bg1"/>
                </a:solidFill>
              </a:rPr>
              <a:t>Department of Chemical Engineering</a:t>
            </a:r>
            <a:endParaRPr lang="en-ZA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450"/>
            <a:ext cx="12192000" cy="514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705461" y="1389062"/>
            <a:ext cx="3486539" cy="365125"/>
          </a:xfrm>
        </p:spPr>
        <p:txBody>
          <a:bodyPr/>
          <a:lstStyle/>
          <a:p>
            <a:pPr algn="r"/>
            <a:fld id="{3861D314-F87E-4465-BB2D-8123B747A854}" type="datetime2">
              <a:rPr lang="en-ZA" smtClean="0">
                <a:solidFill>
                  <a:schemeClr val="bg1"/>
                </a:solidFill>
              </a:rPr>
              <a:pPr algn="r"/>
              <a:t>Thursday, 11 June 2015</a:t>
            </a:fld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139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chemeClr val="accent1">
                    <a:lumMod val="50000"/>
                  </a:schemeClr>
                </a:solidFill>
              </a:rPr>
              <a:t>Congratulations to our MSc-graduates</a:t>
            </a:r>
            <a:endParaRPr lang="en-Z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2905" y="4103403"/>
            <a:ext cx="323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Monica </a:t>
            </a:r>
            <a:r>
              <a:rPr lang="en-GB" sz="2400" dirty="0" err="1"/>
              <a:t>Kalichini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utoShape 4" descr="https://vula.uct.ac.za/portal/tool/906043f2-56b3-4f81-a75e-955637268ca0/ParticipantImageServlet.prf?photo=nbhdor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Doreen Naba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oreen Nabah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vula.uct.ac.za/portal/tool/906043f2-56b3-4f81-a75e-955637268ca0/ParticipantImageServlet.prf?photo=chvtap00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6836" y="6298840"/>
            <a:ext cx="27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Chucky </a:t>
            </a:r>
            <a:r>
              <a:rPr lang="en-GB" sz="2400" dirty="0"/>
              <a:t>Kunene</a:t>
            </a:r>
            <a:r>
              <a:rPr lang="en-GB" sz="2400" dirty="0" smtClean="0"/>
              <a:t>  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utoShape 6" descr="https://vula.uct.ac.za/portal/tool/906043f2-56b3-4f81-a75e-955637268ca0/ParticipantImageServlet.prf?photo=4490acef-e723-4a9e-8e72-345d0189b5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73308" y="4106870"/>
            <a:ext cx="25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Cong Liu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539" y="4106870"/>
            <a:ext cx="305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Kabwe</a:t>
            </a:r>
            <a:r>
              <a:rPr lang="en-GB" sz="2400" dirty="0"/>
              <a:t> </a:t>
            </a:r>
            <a:r>
              <a:rPr lang="en-GB" sz="2400" dirty="0" err="1"/>
              <a:t>Musonda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AutoShape 11" descr="https://vula.uct.ac.za/portal/tool/906043f2-56b3-4f81-a75e-955637268ca0/ParticipantImageServlet.prf?photo=3cada778-353a-48ac-a7c7-183c45e1e6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20827" y="6303603"/>
            <a:ext cx="36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Timothy </a:t>
            </a:r>
            <a:r>
              <a:rPr lang="en-GB" sz="2400" dirty="0" err="1" smtClean="0"/>
              <a:t>Magezi</a:t>
            </a:r>
            <a:r>
              <a:rPr lang="en-GB" sz="2400" dirty="0" smtClean="0"/>
              <a:t> </a:t>
            </a:r>
            <a:r>
              <a:rPr lang="en-GB" sz="2400" dirty="0" err="1" smtClean="0"/>
              <a:t>Ndamera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368684" y="4105188"/>
            <a:ext cx="246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Faustine</a:t>
            </a:r>
            <a:r>
              <a:rPr lang="en-GB" sz="2400" dirty="0" smtClean="0"/>
              <a:t> </a:t>
            </a:r>
            <a:r>
              <a:rPr lang="en-GB" sz="2400" dirty="0" err="1" smtClean="0"/>
              <a:t>Ngoroma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38785" y="6303603"/>
            <a:ext cx="325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Tafadzwa Marozva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2889" y="6295967"/>
            <a:ext cx="324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Steven </a:t>
            </a:r>
            <a:r>
              <a:rPr lang="en-GB" sz="2400" dirty="0" err="1"/>
              <a:t>Nkadimeng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1" y="4756985"/>
            <a:ext cx="126782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00" y="2562961"/>
            <a:ext cx="124404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5" y="4751997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13" y="2559598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62" y="475021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86" y="4760163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1" y="2562226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2" y="2564650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1314450"/>
            <a:chOff x="0" y="0"/>
            <a:chExt cx="12192000" cy="1314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96400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3025" y="0"/>
              <a:ext cx="3228975" cy="13144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559420" y="0"/>
            <a:ext cx="563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dirty="0" smtClean="0">
              <a:solidFill>
                <a:schemeClr val="bg1"/>
              </a:solidFill>
            </a:endParaRPr>
          </a:p>
          <a:p>
            <a:pPr algn="r"/>
            <a:r>
              <a:rPr lang="en-ZA" sz="2800" dirty="0" smtClean="0">
                <a:solidFill>
                  <a:schemeClr val="bg1"/>
                </a:solidFill>
              </a:rPr>
              <a:t>Department of Chemical Engineering</a:t>
            </a:r>
            <a:endParaRPr lang="en-ZA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450"/>
            <a:ext cx="12192000" cy="514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705461" y="1389062"/>
            <a:ext cx="3486539" cy="365125"/>
          </a:xfrm>
        </p:spPr>
        <p:txBody>
          <a:bodyPr/>
          <a:lstStyle/>
          <a:p>
            <a:pPr algn="r"/>
            <a:fld id="{3861D314-F87E-4465-BB2D-8123B747A854}" type="datetime2">
              <a:rPr lang="en-ZA" smtClean="0">
                <a:solidFill>
                  <a:schemeClr val="bg1"/>
                </a:solidFill>
              </a:rPr>
              <a:pPr algn="r"/>
              <a:t>Thursday, 11 June 2015</a:t>
            </a:fld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139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chemeClr val="accent1">
                    <a:lumMod val="50000"/>
                  </a:schemeClr>
                </a:solidFill>
              </a:rPr>
              <a:t>Congratulations to our MSc-graduates</a:t>
            </a:r>
            <a:endParaRPr lang="en-Z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2905" y="4103403"/>
            <a:ext cx="323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Edward Peters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utoShape 4" descr="https://vula.uct.ac.za/portal/tool/906043f2-56b3-4f81-a75e-955637268ca0/ParticipantImageServlet.prf?photo=nbhdor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Doreen Naba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oreen Nabah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vula.uct.ac.za/portal/tool/906043f2-56b3-4f81-a75e-955637268ca0/ParticipantImageServlet.prf?photo=chvtap00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6836" y="6308366"/>
            <a:ext cx="27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Keshree</a:t>
            </a:r>
            <a:r>
              <a:rPr lang="en-GB" sz="2400" dirty="0"/>
              <a:t> </a:t>
            </a:r>
            <a:r>
              <a:rPr lang="en-GB" sz="2400" dirty="0" smtClean="0"/>
              <a:t>Pillay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utoShape 6" descr="https://vula.uct.ac.za/portal/tool/906043f2-56b3-4f81-a75e-955637268ca0/ParticipantImageServlet.prf?photo=4490acef-e723-4a9e-8e72-345d0189b5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673169" y="4106870"/>
            <a:ext cx="377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Mamohlomi</a:t>
            </a:r>
            <a:r>
              <a:rPr lang="en-GB" sz="2400" dirty="0"/>
              <a:t> </a:t>
            </a:r>
            <a:r>
              <a:rPr lang="en-GB" sz="2400" dirty="0" err="1" smtClean="0"/>
              <a:t>Senoko-Mtshisa</a:t>
            </a:r>
            <a:r>
              <a:rPr lang="en-GB" sz="2400" dirty="0" smtClean="0"/>
              <a:t>              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1192" y="4106870"/>
            <a:ext cx="305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Courtney Thompson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AutoShape 11" descr="https://vula.uct.ac.za/portal/tool/906043f2-56b3-4f81-a75e-955637268ca0/ParticipantImageServlet.prf?photo=3cada778-353a-48ac-a7c7-183c45e1e69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20827" y="6303603"/>
            <a:ext cx="36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Hundzukani </a:t>
            </a:r>
            <a:r>
              <a:rPr lang="en-GB" sz="2400" dirty="0" smtClean="0"/>
              <a:t>Vukeya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34022" y="6308366"/>
            <a:ext cx="325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Melissa Sikosana</a:t>
            </a: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66" y="475484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25" y="2564650"/>
            <a:ext cx="129393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8" y="2564650"/>
            <a:ext cx="108161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4" y="2555124"/>
            <a:ext cx="216577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3" y="475774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9" y="4760163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1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94</Words>
  <Application>Microsoft Office PowerPoint</Application>
  <PresentationFormat>Custom</PresentationFormat>
  <Paragraphs>47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Hauslaib</dc:creator>
  <cp:lastModifiedBy>Professor Eric Van Steen</cp:lastModifiedBy>
  <cp:revision>44</cp:revision>
  <dcterms:created xsi:type="dcterms:W3CDTF">2015-06-01T07:51:32Z</dcterms:created>
  <dcterms:modified xsi:type="dcterms:W3CDTF">2015-06-11T08:34:03Z</dcterms:modified>
</cp:coreProperties>
</file>